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09/18/2020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16.0%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48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216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31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196.5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170.2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9931.0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7795.0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