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09/27/2020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18.4%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51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17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231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196.6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183.3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9846.0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8961.0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