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09/29/2020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24.8%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48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217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33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189.8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9982.0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8778.0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