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118.9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9431.0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6156.0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