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10/12/2020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12.2%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191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28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189.6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182.8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9905.0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8622.0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