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11/02/2020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8.3%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100.0%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0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29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11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126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22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195.8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189.3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9065.0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6646.0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