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11/11/2020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104.0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101.9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8944.0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6258.0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