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11/19/2020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3.7%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32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185.5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165.4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4721.0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3275.0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