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12/02/2020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0.9%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45.4%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786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25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52.7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34.1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4815.0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4067.0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